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552" r:id="rId3"/>
    <p:sldId id="551" r:id="rId4"/>
    <p:sldId id="557" r:id="rId5"/>
    <p:sldId id="555" r:id="rId6"/>
    <p:sldId id="553" r:id="rId7"/>
    <p:sldId id="554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3135" autoAdjust="0"/>
  </p:normalViewPr>
  <p:slideViewPr>
    <p:cSldViewPr snapToGrid="0" snapToObjects="1">
      <p:cViewPr varScale="1">
        <p:scale>
          <a:sx n="67" d="100"/>
          <a:sy n="67" d="100"/>
        </p:scale>
        <p:origin x="1092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98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81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48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7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185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94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nux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github.com/coreybutler/nvm-windows/releas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localhost:300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508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INICIANDO APLICAÇÃO COM FRAMEWORK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88846-8C71-5F1D-D1AE-CE485BEC5461}"/>
              </a:ext>
            </a:extLst>
          </p:cNvPr>
          <p:cNvSpPr txBox="1"/>
          <p:nvPr/>
        </p:nvSpPr>
        <p:spPr>
          <a:xfrm>
            <a:off x="0" y="6468531"/>
            <a:ext cx="2948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https://nuxt.com/</a:t>
            </a:r>
            <a:r>
              <a:rPr lang="pt-BR" dirty="0"/>
              <a:t>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6ECC54-6300-4C8E-63DD-D0D1B8114062}"/>
              </a:ext>
            </a:extLst>
          </p:cNvPr>
          <p:cNvSpPr txBox="1"/>
          <p:nvPr/>
        </p:nvSpPr>
        <p:spPr>
          <a:xfrm>
            <a:off x="3984249" y="6263909"/>
            <a:ext cx="513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Principais p</a:t>
            </a:r>
            <a:r>
              <a:rPr lang="pt-BR" dirty="0"/>
              <a:t>atrocinadores deste framework!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8F65AD-F353-276C-B544-8FE370A8F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2034015"/>
            <a:ext cx="7391400" cy="32099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5A739B-62F8-FC66-893D-EF6DCB21B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891" y="5242575"/>
            <a:ext cx="10181957" cy="11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6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PREPARAÇÃO DO AMBIENTE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00462" y="1387506"/>
            <a:ext cx="11474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ui-monospace"/>
                <a:sym typeface="Wingdings" panose="05000000000000000000" pitchFamily="2" charset="2"/>
              </a:rPr>
              <a:t>Os Passos a seguir na etapa “Preparação do Ambiente” servem para configurar seu computador para estar apto para poder executar o framework na mesma versão que estaremos executando em aula.</a:t>
            </a: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Obs.: estes passos devem ser feitos apenas uma vez por computador, isto é, uma vez configurado corretamente você não precisa executá-los novamente.</a:t>
            </a: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b="1" dirty="0">
                <a:highlight>
                  <a:srgbClr val="FFFF00"/>
                </a:highlight>
                <a:latin typeface="ui-monospace"/>
                <a:sym typeface="Wingdings" panose="05000000000000000000" pitchFamily="2" charset="2"/>
              </a:rPr>
              <a:t>INSTALAR O NVM E O NODE:</a:t>
            </a: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r>
              <a:rPr lang="pt-BR" b="1" dirty="0">
                <a:latin typeface="ui-monospace"/>
                <a:sym typeface="Wingdings" panose="05000000000000000000" pitchFamily="2" charset="2"/>
              </a:rPr>
              <a:t>O nvm é um gerenciador de versões do node, para isso, instale-o buscando no Google por “nvm install windows”, ou vá até este link (obs: este link pode futuramente estar desatualizado) e faça o donwload do </a:t>
            </a:r>
            <a:r>
              <a:rPr lang="pt-BR" dirty="0">
                <a:latin typeface="-apple-system"/>
              </a:rPr>
              <a:t>nvm-setup.zip</a:t>
            </a:r>
            <a:br>
              <a:rPr lang="pt-BR" b="1" dirty="0">
                <a:latin typeface="ui-monospace"/>
                <a:sym typeface="Wingdings" panose="05000000000000000000" pitchFamily="2" charset="2"/>
              </a:rPr>
            </a:b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r>
              <a:rPr lang="pt-BR" b="1" dirty="0">
                <a:latin typeface="ui-monospace"/>
                <a:sym typeface="Wingdings" panose="05000000000000000000" pitchFamily="2" charset="2"/>
                <a:hlinkClick r:id="rId4"/>
              </a:rPr>
              <a:t>https://github.com/coreybutler/nvm-windows/releases</a:t>
            </a: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2) Siga com o processo de instalação normal</a:t>
            </a: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3) Após instalado, abra o terminal cmd ou porwersheel e digite o comando para instalar a versão a</a:t>
            </a: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versão mais recente do node  nvm install –lts</a:t>
            </a: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4) Após instalado a versão do node, peça para o nvm usar a versão instalada, ex.:  nvm use 20.10.0</a:t>
            </a:r>
            <a:endParaRPr lang="pt-BR" b="1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D6FEF23-6161-B5B4-F475-B21000F4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5" y="5866113"/>
            <a:ext cx="6146571" cy="94633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414244D-4A0C-19EC-F4F8-E8DC12AA9F18}"/>
              </a:ext>
            </a:extLst>
          </p:cNvPr>
          <p:cNvSpPr txBox="1"/>
          <p:nvPr/>
        </p:nvSpPr>
        <p:spPr>
          <a:xfrm>
            <a:off x="7049179" y="5933179"/>
            <a:ext cx="2952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 Neste exemplo a versão mais recente era a 20.10.0, no seu caso pode mudar…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1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PREPARAÇÃO DO AMBIENTE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00462" y="1387506"/>
            <a:ext cx="114741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ui-monospace"/>
                <a:sym typeface="Wingdings" panose="05000000000000000000" pitchFamily="2" charset="2"/>
              </a:rPr>
              <a:t>Os Passos a seguir na etapa “Preparação do Ambiente” servem para configurar seu computador para estar apto para poder executar o framework na mesma versão que estaremos executando em aula.</a:t>
            </a: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Obs.: estes passos devem ser feitos apenas uma vez por computador, isto é, uma vez configurado corretamente você não precisa executá-los novamente.</a:t>
            </a: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b="1" dirty="0">
                <a:highlight>
                  <a:srgbClr val="FFFF00"/>
                </a:highlight>
                <a:latin typeface="ui-monospace"/>
                <a:sym typeface="Wingdings" panose="05000000000000000000" pitchFamily="2" charset="2"/>
              </a:rPr>
              <a:t>INSTALAR EXTENSÕES VS CODE:</a:t>
            </a: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r>
              <a:rPr lang="pt-BR" b="1" dirty="0">
                <a:latin typeface="ui-monospace"/>
                <a:sym typeface="Wingdings" panose="05000000000000000000" pitchFamily="2" charset="2"/>
              </a:rPr>
              <a:t>Na seção de extensões do VsCode, instale as extensões abaixo, para fazer com que ele reconheça os arquivos .vue:</a:t>
            </a:r>
            <a:br>
              <a:rPr lang="pt-BR" b="1" dirty="0">
                <a:latin typeface="ui-monospace"/>
                <a:sym typeface="Wingdings" panose="05000000000000000000" pitchFamily="2" charset="2"/>
              </a:rPr>
            </a:b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Volar: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Vetur: 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00389-FDE9-43F4-3998-489FE74D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78" y="3752476"/>
            <a:ext cx="3009900" cy="752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C2A236-D50C-2880-E306-952863CDB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9515" y="4784694"/>
            <a:ext cx="30194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O PROJETO NO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00462" y="1387506"/>
            <a:ext cx="114741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pt-BR" b="1" dirty="0">
                <a:latin typeface="ui-monospace"/>
                <a:sym typeface="Wingdings" panose="05000000000000000000" pitchFamily="2" charset="2"/>
              </a:rPr>
              <a:t>Crie uma pasta vazia, abra-a no VsCode, e em seguida abra o terminal do VsCode;</a:t>
            </a: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r>
              <a:rPr lang="pt-BR" b="1" i="0" dirty="0">
                <a:effectLst/>
                <a:latin typeface="ui-monospace"/>
              </a:rPr>
              <a:t>npx nuxi@latest init</a:t>
            </a:r>
            <a:r>
              <a:rPr lang="pt-BR" b="1" dirty="0">
                <a:latin typeface="ui-monospace"/>
              </a:rPr>
              <a:t> </a:t>
            </a:r>
            <a:r>
              <a:rPr lang="pt-BR" b="1" dirty="0">
                <a:solidFill>
                  <a:srgbClr val="FF0000"/>
                </a:solidFill>
                <a:latin typeface="ui-monospace"/>
              </a:rPr>
              <a:t>NOME DO PROJETO 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 </a:t>
            </a:r>
            <a:r>
              <a:rPr lang="pt-BR" dirty="0">
                <a:latin typeface="ui-monospace"/>
                <a:sym typeface="Wingdings" panose="05000000000000000000" pitchFamily="2" charset="2"/>
              </a:rPr>
              <a:t>inicia o projeto com o nome digitado.</a:t>
            </a: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r>
              <a:rPr lang="pt-BR" b="1" dirty="0">
                <a:latin typeface="ui-monospace"/>
                <a:sym typeface="Wingdings" panose="05000000000000000000" pitchFamily="2" charset="2"/>
              </a:rPr>
              <a:t>Em seguida, digite y para confirmar;</a:t>
            </a:r>
          </a:p>
          <a:p>
            <a:pPr marL="342900" indent="-342900">
              <a:buFontTx/>
              <a:buAutoNum type="arabicParenR"/>
            </a:pPr>
            <a:r>
              <a:rPr lang="pt-BR" b="1" dirty="0">
                <a:latin typeface="ui-monospace"/>
                <a:sym typeface="Wingdings" panose="05000000000000000000" pitchFamily="2" charset="2"/>
              </a:rPr>
              <a:t>Após, selecione qual gerenciador de pacotes você desejar usar (caso não tenha certeza, use o npm)</a:t>
            </a:r>
          </a:p>
          <a:p>
            <a:pPr marL="342900" indent="-342900">
              <a:buFontTx/>
              <a:buAutoNum type="arabicParenR"/>
            </a:pP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r>
              <a:rPr lang="pt-BR" b="1" dirty="0">
                <a:latin typeface="ui-monospace"/>
                <a:sym typeface="Wingdings" panose="05000000000000000000" pitchFamily="2" charset="2"/>
              </a:rPr>
              <a:t>Selecione se deseja que seu projeto já seja iniciado como um projeto com intenção der ir para o github</a:t>
            </a:r>
          </a:p>
          <a:p>
            <a:pPr marL="342900" indent="-342900">
              <a:buFontTx/>
              <a:buAutoNum type="arabicParenR"/>
            </a:pPr>
            <a:endParaRPr lang="pt-BR" b="1" dirty="0"/>
          </a:p>
          <a:p>
            <a:pPr marL="342900" indent="-342900">
              <a:buAutoNum type="arabicParenR"/>
            </a:pPr>
            <a:endParaRPr lang="pt-BR" b="1" dirty="0"/>
          </a:p>
          <a:p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6AF7DE-7EDD-6B63-CB98-8AE9565C6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678" y="2122500"/>
            <a:ext cx="9467760" cy="106994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F23FF98-9310-595C-89DE-689EA96C9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678" y="3936312"/>
            <a:ext cx="4343894" cy="123576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CCAA735-AFC8-80FD-769E-BC19F0241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78" y="5728408"/>
            <a:ext cx="22574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6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O PROJETO NO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00462" y="1387506"/>
            <a:ext cx="114741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6) Após a conclusão exibirá a seguinte mensagem, informando que o Nuxt criou todo o seu projeto DENTRO DE UMA SUBPASTA e que para você rodar o servidor precisará entrar via terminal desta subpasta ou abrir o VsCode na mesma: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r>
              <a:rPr lang="pt-BR" b="1" i="0" dirty="0">
                <a:effectLst/>
                <a:latin typeface="ui-monospace"/>
              </a:rPr>
              <a:t>7) Caso queira entrar na pasta via terminal sem a necessidade de reabrir o VsCode, basta digitar: cd NOME_DO_PROJETO</a:t>
            </a:r>
          </a:p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8) Após estar na pasta do projeto, execute: npm run dev (comando para executar o servidor)</a:t>
            </a: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F990C0-B3CD-41A1-EDBC-4EC55DDBD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89" y="2110995"/>
            <a:ext cx="5533421" cy="6848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25EDC5E-255B-4263-6599-00C2A8525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961" y="1951803"/>
            <a:ext cx="2295525" cy="27432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AF08FD9-4F1E-1D8E-AF02-6BA1F2034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71" y="5736887"/>
            <a:ext cx="8991953" cy="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O PROJETO NO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600462" y="1387506"/>
            <a:ext cx="114741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ui-monospace"/>
                <a:sym typeface="Wingdings" panose="05000000000000000000" pitchFamily="2" charset="2"/>
              </a:rPr>
              <a:t>9) Caso todos os passos anteriores estiverem sido completados com sucesso, o nuxt será capaz de iniciar o seu projeto no servidor que geralmente por padrão é o </a:t>
            </a:r>
            <a:r>
              <a:rPr lang="pt-BR" b="1" dirty="0">
                <a:latin typeface="ui-monospace"/>
                <a:sym typeface="Wingdings" panose="05000000000000000000" pitchFamily="2" charset="2"/>
                <a:hlinkClick r:id="rId4"/>
              </a:rPr>
              <a:t>http://localhost:3000</a:t>
            </a:r>
            <a:r>
              <a:rPr lang="pt-BR" b="1" dirty="0">
                <a:latin typeface="ui-monospace"/>
                <a:sym typeface="Wingdings" panose="05000000000000000000" pitchFamily="2" charset="2"/>
              </a:rPr>
              <a:t>/:</a:t>
            </a:r>
          </a:p>
          <a:p>
            <a:endParaRPr lang="pt-BR" b="1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dirty="0">
              <a:latin typeface="ui-monospace"/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arenR"/>
            </a:pPr>
            <a:endParaRPr lang="pt-BR" dirty="0">
              <a:latin typeface="ui-monospace"/>
              <a:sym typeface="Wingdings" panose="05000000000000000000" pitchFamily="2" charset="2"/>
            </a:endParaRPr>
          </a:p>
          <a:p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5DF132-E37C-7C55-1B52-1029BC748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" y="2066551"/>
            <a:ext cx="4375150" cy="171707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492CC39-689A-FB01-2B40-E5F9ED4E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425" y="3158941"/>
            <a:ext cx="8380779" cy="35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10856</TotalTime>
  <Words>584</Words>
  <Application>Microsoft Office PowerPoint</Application>
  <PresentationFormat>Ecrã Panorâmico</PresentationFormat>
  <Paragraphs>87</Paragraphs>
  <Slides>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6" baseType="lpstr">
      <vt:lpstr>-apple-system</vt:lpstr>
      <vt:lpstr>Arial</vt:lpstr>
      <vt:lpstr>Calibri</vt:lpstr>
      <vt:lpstr>Cavolini</vt:lpstr>
      <vt:lpstr>Montserrat</vt:lpstr>
      <vt:lpstr>Montserrat Medium</vt:lpstr>
      <vt:lpstr>ui-monospace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731</cp:revision>
  <dcterms:created xsi:type="dcterms:W3CDTF">2020-11-19T18:52:57Z</dcterms:created>
  <dcterms:modified xsi:type="dcterms:W3CDTF">2023-11-22T22:40:31Z</dcterms:modified>
</cp:coreProperties>
</file>